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oboto Mon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Mono-bold.fntdata"/><Relationship Id="rId14" Type="http://schemas.openxmlformats.org/officeDocument/2006/relationships/font" Target="fonts/RobotoMono-regular.fntdata"/><Relationship Id="rId17" Type="http://schemas.openxmlformats.org/officeDocument/2006/relationships/font" Target="fonts/RobotoMono-boldItalic.fntdata"/><Relationship Id="rId16" Type="http://schemas.openxmlformats.org/officeDocument/2006/relationships/font" Target="fonts/RobotoMon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png>
</file>

<file path=ppt/media/image02.png>
</file>

<file path=ppt/media/image03.jpg>
</file>

<file path=ppt/media/image04.jpg>
</file>

<file path=ppt/media/image05.jpg>
</file>

<file path=ppt/media/image06.png>
</file>

<file path=ppt/media/image07.png>
</file>

<file path=ppt/media/image08.png>
</file>

<file path=ppt/media/image09.png>
</file>

<file path=ppt/media/image1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jpg"/><Relationship Id="rId4" Type="http://schemas.openxmlformats.org/officeDocument/2006/relationships/image" Target="../media/image08.png"/><Relationship Id="rId5" Type="http://schemas.openxmlformats.org/officeDocument/2006/relationships/image" Target="../media/image0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1.png"/><Relationship Id="rId4" Type="http://schemas.openxmlformats.org/officeDocument/2006/relationships/image" Target="../media/image0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Dinghy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1184250" y="2890400"/>
            <a:ext cx="6775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Mattias, Niklas, David, Fredrik, Jesper, Alexander, Björn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inboard_prot2.jpg"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792300" y="-85113"/>
            <a:ext cx="5149023" cy="54412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inboard_prot2_GPS.png" id="61" name="Shape 61"/>
          <p:cNvPicPr preferRelativeResize="0"/>
          <p:nvPr/>
        </p:nvPicPr>
        <p:blipFill rotWithShape="1">
          <a:blip r:embed="rId4">
            <a:alphaModFix/>
          </a:blip>
          <a:srcRect b="-720" l="0" r="0" t="719"/>
          <a:stretch/>
        </p:blipFill>
        <p:spPr>
          <a:xfrm rot="5400000">
            <a:off x="3803261" y="-69024"/>
            <a:ext cx="5127100" cy="5409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>
            <p:ph idx="1" type="body"/>
          </p:nvPr>
        </p:nvSpPr>
        <p:spPr>
          <a:xfrm>
            <a:off x="117475" y="553225"/>
            <a:ext cx="2978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Complete hardware-wise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GPS works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IMU works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mainboard_prot2_IMU.png" id="63" name="Shape 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3786912" y="-77337"/>
            <a:ext cx="5117674" cy="539914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>
            <p:ph type="title"/>
          </p:nvPr>
        </p:nvSpPr>
        <p:spPr>
          <a:xfrm>
            <a:off x="5411775" y="166450"/>
            <a:ext cx="35199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Mainboard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idx="1" type="body"/>
          </p:nvPr>
        </p:nvSpPr>
        <p:spPr>
          <a:xfrm>
            <a:off x="164275" y="191950"/>
            <a:ext cx="3281100" cy="378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 Complete hardware-wise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Only missing connecters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G_20161118_092853.jpg"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420961" y="-786137"/>
            <a:ext cx="3821901" cy="562417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4948975" y="191950"/>
            <a:ext cx="3966600" cy="6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8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Centerboard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347525"/>
            <a:ext cx="3018900" cy="4221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Almost finished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Strain gauge amplifier circuits work, but only when the output is not connected to the MCU</a:t>
            </a:r>
          </a:p>
        </p:txBody>
      </p:sp>
      <p:pic>
        <p:nvPicPr>
          <p:cNvPr descr="IMG_20161118_093039.jpg"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314036" y="-919387"/>
            <a:ext cx="3910575" cy="57493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/>
        </p:nvSpPr>
        <p:spPr>
          <a:xfrm>
            <a:off x="5234100" y="0"/>
            <a:ext cx="2650500" cy="88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8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Rudderboard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1" type="body"/>
          </p:nvPr>
        </p:nvSpPr>
        <p:spPr>
          <a:xfrm>
            <a:off x="114275" y="253625"/>
            <a:ext cx="2647800" cy="432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Waterproof box for centerboard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New lid fits good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G_20161124_092744.jpg"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1357" y="0"/>
            <a:ext cx="331263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Mechanical work left</a:t>
            </a:r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Drill holes for the pressure sensor tubes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Mill space for cables and on/off button for centerboard</a:t>
            </a:r>
          </a:p>
        </p:txBody>
      </p:sp>
      <p:pic>
        <p:nvPicPr>
          <p:cNvPr descr="Centerboard_tvärsnitt.png"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800" y="2218200"/>
            <a:ext cx="6857276" cy="244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Software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Bluetooth issues</a:t>
            </a:r>
          </a:p>
          <a:p>
            <a:pPr indent="-228600" lvl="1" marL="914400">
              <a:spcBef>
                <a:spcPts val="0"/>
              </a:spcBef>
              <a:buChar char="○"/>
            </a:pPr>
            <a:r>
              <a:rPr lang="en"/>
              <a:t>Serialized connections 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GPS</a:t>
            </a:r>
          </a:p>
          <a:p>
            <a:pPr indent="-228600" lvl="1" marL="914400">
              <a:spcBef>
                <a:spcPts val="0"/>
              </a:spcBef>
              <a:buChar char="○"/>
            </a:pPr>
            <a:r>
              <a:rPr lang="en"/>
              <a:t>Initial testing</a:t>
            </a:r>
          </a:p>
          <a:p>
            <a:pPr indent="-228600" lvl="1" marL="914400">
              <a:spcBef>
                <a:spcPts val="0"/>
              </a:spcBef>
              <a:buChar char="○"/>
            </a:pPr>
            <a:r>
              <a:rPr lang="en"/>
              <a:t>NMEA sentence Parser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IMU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n"/>
              <a:t>implementation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Defines</a:t>
            </a:r>
          </a:p>
          <a:p>
            <a:pPr indent="-228600" lvl="1" marL="914400">
              <a:spcBef>
                <a:spcPts val="0"/>
              </a:spcBef>
              <a:buChar char="○"/>
            </a:pPr>
            <a:r>
              <a:rPr lang="en"/>
              <a:t>Functioning properly :)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oftwareUML.png"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6612"/>
            <a:ext cx="7649375" cy="454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NMEA Parser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152475"/>
            <a:ext cx="4017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Send only necessary data</a:t>
            </a:r>
          </a:p>
          <a:p>
            <a:pPr indent="-228600" lvl="1" marL="914400" rtl="0">
              <a:lnSpc>
                <a:spcPct val="200000"/>
              </a:lnSpc>
              <a:spcBef>
                <a:spcPts val="0"/>
              </a:spcBef>
              <a:buChar char="○"/>
            </a:pPr>
            <a:r>
              <a:rPr lang="en"/>
              <a:t>GPGGA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Messy sentences…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n"/>
              <a:t>Inconsistent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6225" y="0"/>
            <a:ext cx="50577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6225" y="0"/>
            <a:ext cx="50577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187" y="323850"/>
            <a:ext cx="8429625" cy="44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